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CD362-120B-4757-907E-F2E726F070DB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0D3A1-0831-4E7F-8EE6-46533FDE0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93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0D3A1-0831-4E7F-8EE6-46533FDE0D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2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Flash, different angles, different</a:t>
            </a:r>
            <a:r>
              <a:rPr lang="en-US" baseline="0" dirty="0" smtClean="0"/>
              <a:t> perspective makes direct pixel comparison impossible.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0D3A1-0831-4E7F-8EE6-46533FDE0D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38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Direct</a:t>
            </a:r>
            <a:r>
              <a:rPr lang="en-US" baseline="0" dirty="0" smtClean="0"/>
              <a:t> pixel comparison possible given the fact that images have the same orientation, perspective and size. This is not the case with our project source images.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0D3A1-0831-4E7F-8EE6-46533FDE0D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54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3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4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875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6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30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25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6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47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7EC0C24-E08A-45BE-BC97-03996264C26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A38BCF3-B8BA-482A-AF9B-7E26B0C83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48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difference in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Thuy</a:t>
            </a:r>
            <a:r>
              <a:rPr lang="en-US" dirty="0" smtClean="0"/>
              <a:t> Nguyen,  </a:t>
            </a:r>
            <a:r>
              <a:rPr lang="en-US" dirty="0" err="1" smtClean="0"/>
              <a:t>Abdulaziz</a:t>
            </a:r>
            <a:r>
              <a:rPr lang="en-US" dirty="0" smtClean="0"/>
              <a:t> Ismail, </a:t>
            </a:r>
            <a:r>
              <a:rPr lang="en-US" dirty="0" err="1" smtClean="0"/>
              <a:t>Ronalds</a:t>
            </a:r>
            <a:r>
              <a:rPr lang="en-US" dirty="0" smtClean="0"/>
              <a:t> </a:t>
            </a:r>
            <a:r>
              <a:rPr lang="en-US" dirty="0" err="1" smtClean="0"/>
              <a:t>Upenieks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36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Flash removal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 smtClean="0"/>
              <a:t>Detecting white pixels in comparison to neighbouring pixels</a:t>
            </a:r>
          </a:p>
          <a:p>
            <a:r>
              <a:rPr lang="en-IE" sz="2400" dirty="0" smtClean="0"/>
              <a:t>These pixels are then blended in with their neighbours</a:t>
            </a:r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3905518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  <a:br>
              <a:rPr lang="en-US" dirty="0" smtClean="0"/>
            </a:br>
            <a:r>
              <a:rPr lang="en-US" dirty="0" smtClean="0"/>
              <a:t>Difference Spotting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Image mapped in regions, calculating HSV </a:t>
            </a:r>
            <a:r>
              <a:rPr lang="en-US" sz="2400" dirty="0" err="1" smtClean="0"/>
              <a:t>colours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Shadow and lighting dealt with by setting threshold on saturation and value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Mapped regions compared from both images, </a:t>
            </a:r>
            <a:r>
              <a:rPr lang="en-US" sz="2400" dirty="0" smtClean="0"/>
              <a:t>coordinates extracted from differing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Regions with differences exceedin</a:t>
            </a:r>
            <a:r>
              <a:rPr lang="en-US" sz="2400" dirty="0" smtClean="0"/>
              <a:t>g threshold marked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46536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2269671"/>
            <a:ext cx="7729728" cy="4016829"/>
          </a:xfrm>
        </p:spPr>
      </p:pic>
    </p:spTree>
    <p:extLst>
      <p:ext uri="{BB962C8B-B14F-4D97-AF65-F5344CB8AC3E}">
        <p14:creationId xmlns:p14="http://schemas.microsoft.com/office/powerpoint/2010/main" val="2363097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Other images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2334987"/>
            <a:ext cx="7729728" cy="4082142"/>
          </a:xfrm>
        </p:spPr>
      </p:pic>
    </p:spTree>
    <p:extLst>
      <p:ext uri="{BB962C8B-B14F-4D97-AF65-F5344CB8AC3E}">
        <p14:creationId xmlns:p14="http://schemas.microsoft.com/office/powerpoint/2010/main" val="332676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1"/>
            <a:ext cx="7729728" cy="1806217"/>
          </a:xfrm>
        </p:spPr>
        <p:txBody>
          <a:bodyPr>
            <a:normAutofit/>
          </a:bodyPr>
          <a:lstStyle/>
          <a:p>
            <a:r>
              <a:rPr lang="en-US" b="1" dirty="0" smtClean="0"/>
              <a:t>Objective:</a:t>
            </a:r>
            <a:br>
              <a:rPr lang="en-US" b="1" dirty="0" smtClean="0"/>
            </a:br>
            <a:r>
              <a:rPr lang="en-US" b="1" dirty="0" smtClean="0"/>
              <a:t> </a:t>
            </a:r>
            <a:r>
              <a:rPr lang="en-US" dirty="0" smtClean="0"/>
              <a:t>detect difference between 2 given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945" y="2950426"/>
            <a:ext cx="4446732" cy="37228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50426"/>
            <a:ext cx="4446732" cy="372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7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faced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Flash</a:t>
            </a:r>
          </a:p>
          <a:p>
            <a:r>
              <a:rPr lang="en-US" sz="2800" dirty="0" smtClean="0"/>
              <a:t>Different angle / perspective</a:t>
            </a:r>
          </a:p>
          <a:p>
            <a:r>
              <a:rPr lang="en-US" sz="2800" dirty="0" smtClean="0"/>
              <a:t>Background: mix of differently </a:t>
            </a:r>
            <a:r>
              <a:rPr lang="en-US" sz="2800" dirty="0" err="1" smtClean="0"/>
              <a:t>coloured</a:t>
            </a:r>
            <a:r>
              <a:rPr lang="en-US" sz="2800" dirty="0" smtClean="0"/>
              <a:t> </a:t>
            </a:r>
            <a:r>
              <a:rPr lang="en-US" sz="2800" dirty="0" smtClean="0"/>
              <a:t>pixels</a:t>
            </a:r>
          </a:p>
          <a:p>
            <a:r>
              <a:rPr lang="en-US" sz="2800" dirty="0" smtClean="0"/>
              <a:t>Lighting</a:t>
            </a:r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4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Naive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Direct pixel comparison</a:t>
            </a:r>
          </a:p>
          <a:p>
            <a:r>
              <a:rPr lang="en-US" sz="2800" dirty="0" smtClean="0"/>
              <a:t>Impossible given challenges mentioned</a:t>
            </a:r>
          </a:p>
          <a:p>
            <a:r>
              <a:rPr lang="en-US" sz="2800" dirty="0" smtClean="0"/>
              <a:t>Possible on more simple images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4478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Naive approach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05" y="2352097"/>
            <a:ext cx="5097750" cy="410022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473" y="2352097"/>
            <a:ext cx="5403272" cy="411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6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527208"/>
            <a:ext cx="7729728" cy="3101983"/>
          </a:xfrm>
        </p:spPr>
        <p:txBody>
          <a:bodyPr/>
          <a:lstStyle/>
          <a:p>
            <a:r>
              <a:rPr lang="en-US" sz="2800" dirty="0" smtClean="0"/>
              <a:t>SSIM – Structural Similarity Index (Difference detection)</a:t>
            </a:r>
          </a:p>
          <a:p>
            <a:r>
              <a:rPr lang="en-US" sz="2800" dirty="0" err="1" smtClean="0"/>
              <a:t>OpenCV</a:t>
            </a:r>
            <a:r>
              <a:rPr lang="en-US" sz="2800" dirty="0" smtClean="0"/>
              <a:t> Grab Cut (ROI Extraction)</a:t>
            </a:r>
          </a:p>
          <a:p>
            <a:r>
              <a:rPr lang="en-US" sz="2800" dirty="0" smtClean="0"/>
              <a:t>Self made algorithms  (ROI Extraction, difference detection)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7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6765" y="364328"/>
            <a:ext cx="7729728" cy="1188720"/>
          </a:xfrm>
        </p:spPr>
        <p:txBody>
          <a:bodyPr/>
          <a:lstStyle/>
          <a:p>
            <a:r>
              <a:rPr lang="en-US" dirty="0" smtClean="0"/>
              <a:t>SSIM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i.imgur.com/7HjWast.png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255" y="1662544"/>
            <a:ext cx="9293513" cy="461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3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Opencv</a:t>
            </a:r>
            <a:r>
              <a:rPr lang="en-US" dirty="0" smtClean="0"/>
              <a:t> Grab cut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https://i.imgur.com/8GWII8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6" y="2412624"/>
            <a:ext cx="7729728" cy="404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433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1"/>
            <a:ext cx="7729728" cy="1158023"/>
          </a:xfrm>
        </p:spPr>
        <p:txBody>
          <a:bodyPr/>
          <a:lstStyle/>
          <a:p>
            <a:r>
              <a:rPr lang="en-US" dirty="0" smtClean="0"/>
              <a:t>ROI </a:t>
            </a:r>
            <a:r>
              <a:rPr lang="en-US" dirty="0" smtClean="0"/>
              <a:t>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ROI extracted by detecting pixel value difference in comparison to the background.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2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144</TotalTime>
  <Words>198</Words>
  <Application>Microsoft Office PowerPoint</Application>
  <PresentationFormat>Widescreen</PresentationFormat>
  <Paragraphs>36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Finding difference in images</vt:lpstr>
      <vt:lpstr>Objective:  detect difference between 2 given images</vt:lpstr>
      <vt:lpstr>Challenges faced</vt:lpstr>
      <vt:lpstr>Naive approach</vt:lpstr>
      <vt:lpstr>Naive approach</vt:lpstr>
      <vt:lpstr>Research involved</vt:lpstr>
      <vt:lpstr>SSIM</vt:lpstr>
      <vt:lpstr>Opencv Grab cut</vt:lpstr>
      <vt:lpstr>ROI extraction</vt:lpstr>
      <vt:lpstr>Flash removal</vt:lpstr>
      <vt:lpstr>Solution: Difference Spotting</vt:lpstr>
      <vt:lpstr>Results</vt:lpstr>
      <vt:lpstr>Other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</dc:creator>
  <cp:lastModifiedBy>Windows User</cp:lastModifiedBy>
  <cp:revision>16</cp:revision>
  <dcterms:created xsi:type="dcterms:W3CDTF">2018-11-22T09:39:13Z</dcterms:created>
  <dcterms:modified xsi:type="dcterms:W3CDTF">2018-11-26T08:23:55Z</dcterms:modified>
</cp:coreProperties>
</file>

<file path=docProps/thumbnail.jpeg>
</file>